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6" r:id="rId8"/>
    <p:sldId id="262" r:id="rId9"/>
    <p:sldId id="267" r:id="rId10"/>
    <p:sldId id="268" r:id="rId11"/>
    <p:sldId id="263" r:id="rId12"/>
    <p:sldId id="264" r:id="rId13"/>
    <p:sldId id="280" r:id="rId14"/>
    <p:sldId id="269" r:id="rId15"/>
    <p:sldId id="270" r:id="rId16"/>
    <p:sldId id="281" r:id="rId17"/>
    <p:sldId id="271" r:id="rId18"/>
    <p:sldId id="272" r:id="rId19"/>
    <p:sldId id="273" r:id="rId20"/>
    <p:sldId id="274" r:id="rId21"/>
    <p:sldId id="275" r:id="rId22"/>
    <p:sldId id="276" r:id="rId23"/>
    <p:sldId id="282" r:id="rId24"/>
    <p:sldId id="277" r:id="rId25"/>
    <p:sldId id="278" r:id="rId26"/>
    <p:sldId id="283" r:id="rId27"/>
    <p:sldId id="279" r:id="rId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3" d="100"/>
          <a:sy n="53" d="100"/>
        </p:scale>
        <p:origin x="-3294" y="-13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5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85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96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8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47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659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13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75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54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56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67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60E6A-22AC-42A8-88BB-0A0102D3B57F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9B19F-8C2D-4483-A17E-F27A312831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817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	Solver CTF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055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6" name="矩形 5"/>
          <p:cNvSpPr/>
          <p:nvPr/>
        </p:nvSpPr>
        <p:spPr>
          <a:xfrm>
            <a:off x="683568" y="3320988"/>
            <a:ext cx="1512168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28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8049419" cy="4525963"/>
          </a:xfrm>
        </p:spPr>
      </p:pic>
    </p:spTree>
    <p:extLst>
      <p:ext uri="{BB962C8B-B14F-4D97-AF65-F5344CB8AC3E}">
        <p14:creationId xmlns:p14="http://schemas.microsoft.com/office/powerpoint/2010/main" val="340402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53759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5"/>
            <a:ext cx="7272808" cy="409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408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2123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57981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8" y="1628800"/>
            <a:ext cx="8175024" cy="459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5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16646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27332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697317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" y="1600200"/>
            <a:ext cx="8049419" cy="4525963"/>
          </a:xfrm>
        </p:spPr>
      </p:pic>
    </p:spTree>
    <p:extLst>
      <p:ext uri="{BB962C8B-B14F-4D97-AF65-F5344CB8AC3E}">
        <p14:creationId xmlns:p14="http://schemas.microsoft.com/office/powerpoint/2010/main" val="3012697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475728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87202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13305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740352" cy="435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890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358348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874565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888199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104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79420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48478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http://github.com/mygreatteacher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5718"/>
            <a:ext cx="8229600" cy="3334927"/>
          </a:xfrm>
        </p:spPr>
      </p:pic>
      <p:sp>
        <p:nvSpPr>
          <p:cNvPr id="5" name="向右箭號 4"/>
          <p:cNvSpPr/>
          <p:nvPr/>
        </p:nvSpPr>
        <p:spPr>
          <a:xfrm>
            <a:off x="4860032" y="4653136"/>
            <a:ext cx="10801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31640" y="2492896"/>
            <a:ext cx="331236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81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2" y="1600200"/>
            <a:ext cx="8036835" cy="4525963"/>
          </a:xfrm>
        </p:spPr>
      </p:pic>
      <p:sp>
        <p:nvSpPr>
          <p:cNvPr id="7" name="矩形 6"/>
          <p:cNvSpPr/>
          <p:nvPr/>
        </p:nvSpPr>
        <p:spPr>
          <a:xfrm>
            <a:off x="971600" y="170080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51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" y="1600200"/>
            <a:ext cx="8049419" cy="4525963"/>
          </a:xfrm>
        </p:spPr>
      </p:pic>
      <p:sp>
        <p:nvSpPr>
          <p:cNvPr id="5" name="矩形 4"/>
          <p:cNvSpPr/>
          <p:nvPr/>
        </p:nvSpPr>
        <p:spPr>
          <a:xfrm>
            <a:off x="899592" y="170080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180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COPY LINK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" y="1600200"/>
            <a:ext cx="8049419" cy="4525963"/>
          </a:xfrm>
        </p:spPr>
      </p:pic>
      <p:sp>
        <p:nvSpPr>
          <p:cNvPr id="5" name="矩形 4"/>
          <p:cNvSpPr/>
          <p:nvPr/>
        </p:nvSpPr>
        <p:spPr>
          <a:xfrm>
            <a:off x="899592" y="1700808"/>
            <a:ext cx="40324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948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STUDENT ID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" y="1600200"/>
            <a:ext cx="8049419" cy="4525963"/>
          </a:xfrm>
        </p:spPr>
      </p:pic>
      <p:sp>
        <p:nvSpPr>
          <p:cNvPr id="5" name="矩形 4"/>
          <p:cNvSpPr/>
          <p:nvPr/>
        </p:nvSpPr>
        <p:spPr>
          <a:xfrm>
            <a:off x="844960" y="1808820"/>
            <a:ext cx="228688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33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" y="1600200"/>
            <a:ext cx="8049419" cy="4525963"/>
          </a:xfrm>
        </p:spPr>
      </p:pic>
      <p:sp>
        <p:nvSpPr>
          <p:cNvPr id="5" name="矩形 4"/>
          <p:cNvSpPr/>
          <p:nvPr/>
        </p:nvSpPr>
        <p:spPr>
          <a:xfrm>
            <a:off x="755576" y="2420888"/>
            <a:ext cx="151216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43608" y="2168860"/>
            <a:ext cx="252028" cy="108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6" idx="2"/>
          </p:cNvCxnSpPr>
          <p:nvPr/>
        </p:nvCxnSpPr>
        <p:spPr>
          <a:xfrm>
            <a:off x="1169622" y="2276872"/>
            <a:ext cx="0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69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0" y="1600200"/>
            <a:ext cx="8049419" cy="4525963"/>
          </a:xfrm>
        </p:spPr>
      </p:pic>
      <p:sp>
        <p:nvSpPr>
          <p:cNvPr id="5" name="矩形 4"/>
          <p:cNvSpPr/>
          <p:nvPr/>
        </p:nvSpPr>
        <p:spPr>
          <a:xfrm>
            <a:off x="755576" y="2636912"/>
            <a:ext cx="77768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67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</Words>
  <Application>Microsoft Office PowerPoint</Application>
  <PresentationFormat>如螢幕大小 (4:3)</PresentationFormat>
  <Paragraphs>4</Paragraphs>
  <Slides>27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Office 佈景主題</vt:lpstr>
      <vt:lpstr> Solver CTF</vt:lpstr>
      <vt:lpstr>PowerPoint 簡報</vt:lpstr>
      <vt:lpstr>http://github.com/mygreatteacher</vt:lpstr>
      <vt:lpstr>PowerPoint 簡報</vt:lpstr>
      <vt:lpstr>PowerPoint 簡報</vt:lpstr>
      <vt:lpstr>COPY LINK</vt:lpstr>
      <vt:lpstr>ADD STUDENT ID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I5302</dc:creator>
  <cp:lastModifiedBy>I5302</cp:lastModifiedBy>
  <cp:revision>19</cp:revision>
  <dcterms:created xsi:type="dcterms:W3CDTF">2021-03-05T00:44:49Z</dcterms:created>
  <dcterms:modified xsi:type="dcterms:W3CDTF">2021-03-05T03:29:34Z</dcterms:modified>
</cp:coreProperties>
</file>